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5" r:id="rId4"/>
    <p:sldId id="267" r:id="rId5"/>
    <p:sldId id="268" r:id="rId6"/>
    <p:sldId id="262" r:id="rId7"/>
    <p:sldId id="263" r:id="rId8"/>
    <p:sldId id="283" r:id="rId9"/>
    <p:sldId id="282" r:id="rId10"/>
    <p:sldId id="273" r:id="rId11"/>
    <p:sldId id="28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9144000" cy="5715000" type="screen16x10"/>
  <p:notesSz cx="6858000" cy="9144000"/>
  <p:custShowLst>
    <p:custShow name="Infibagué" id="0">
      <p:sldLst>
        <p:sld r:id="rId2"/>
      </p:sldLst>
    </p:custShow>
  </p:custShow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56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MATRICES%20ASPECTOS%20E%20IMPACTOS%20ACTUALIZADAS%20JUNIO%202020\SUMATORIAS%20EXCEL%20CONSOLIDAC&#211;N%20PROCESOS%20INFI%20marzo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MATRICES%20ASPECTOS%20E%20IMPACTOS%20ACTUALIZADAS%20JUNIO%202020\SUMATORIAS%20EXCEL%20CONSOLIDAC&#211;N%20PROCESOS%20INFI%20marzo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NIVELES</a:t>
            </a:r>
            <a:r>
              <a:rPr lang="en-US" baseline="0"/>
              <a:t> DE VALORACIÓN MATRICES ADMINISTRATIVAS MARZO 2.020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>
        <c:manualLayout>
          <c:layoutTarget val="inner"/>
          <c:xMode val="edge"/>
          <c:yMode val="edge"/>
          <c:x val="0.1804530378380961"/>
          <c:y val="0.22095804587337298"/>
          <c:w val="0.78826033030389453"/>
          <c:h val="0.67095366781282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'[SUMATORIAS EXCEL CONSOLIDACÓN PROCESOS INFI marzo 2020.xlsx]seguimiento a MARZO 2020'!$A$155</c:f>
              <c:strCache>
                <c:ptCount val="1"/>
                <c:pt idx="0">
                  <c:v>NO SIGNIFICANCIA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'[SUMATORIAS EXCEL CONSOLIDACÓN PROCESOS INFI marzo 2020.xlsx]seguimiento a MARZO 2020'!$B$150:$K$150,'[SUMATORIAS EXCEL CONSOLIDACÓN PROCESOS INFI marzo 2020.xlsx]seguimiento a MARZO 2020'!$B$155:$F$155</c:f>
              <c:numCache>
                <c:formatCode>General</c:formatCode>
                <c:ptCount val="15"/>
                <c:pt idx="0">
                  <c:v>54</c:v>
                </c:pt>
                <c:pt idx="1">
                  <c:v>63</c:v>
                </c:pt>
                <c:pt idx="2">
                  <c:v>46</c:v>
                </c:pt>
                <c:pt idx="3">
                  <c:v>55</c:v>
                </c:pt>
                <c:pt idx="4">
                  <c:v>54</c:v>
                </c:pt>
                <c:pt idx="5">
                  <c:v>59</c:v>
                </c:pt>
                <c:pt idx="6">
                  <c:v>75</c:v>
                </c:pt>
                <c:pt idx="7">
                  <c:v>51</c:v>
                </c:pt>
                <c:pt idx="8">
                  <c:v>57</c:v>
                </c:pt>
                <c:pt idx="9">
                  <c:v>59</c:v>
                </c:pt>
                <c:pt idx="10">
                  <c:v>48</c:v>
                </c:pt>
                <c:pt idx="11">
                  <c:v>54</c:v>
                </c:pt>
                <c:pt idx="12">
                  <c:v>76</c:v>
                </c:pt>
                <c:pt idx="13">
                  <c:v>54</c:v>
                </c:pt>
                <c:pt idx="1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D-4895-A7A9-487F85D722D9}"/>
            </c:ext>
          </c:extLst>
        </c:ser>
        <c:ser>
          <c:idx val="1"/>
          <c:order val="1"/>
          <c:tx>
            <c:strRef>
              <c:f>'[SUMATORIAS EXCEL CONSOLIDACÓN PROCESOS INFI marzo 2020.xlsx]seguimiento a MARZO 2020'!$A$156</c:f>
              <c:strCache>
                <c:ptCount val="1"/>
                <c:pt idx="0">
                  <c:v>CON SIGNIFICANCIA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'[SUMATORIAS EXCEL CONSOLIDACÓN PROCESOS INFI marzo 2020.xlsx]seguimiento a MARZO 2020'!$B$151:$K$151,'[SUMATORIAS EXCEL CONSOLIDACÓN PROCESOS INFI marzo 2020.xlsx]seguimiento a MARZO 2020'!$B$156:$F$156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9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12</c:v>
                </c:pt>
                <c:pt idx="11">
                  <c:v>8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D-4895-A7A9-487F85D722D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40906976"/>
        <c:axId val="540907808"/>
      </c:barChart>
      <c:catAx>
        <c:axId val="54090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540907808"/>
        <c:crosses val="autoZero"/>
        <c:auto val="1"/>
        <c:lblAlgn val="ctr"/>
        <c:lblOffset val="100"/>
        <c:noMultiLvlLbl val="0"/>
      </c:catAx>
      <c:valAx>
        <c:axId val="5409078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09069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NIVELES DE VALORACIÓN MATRICES OPERATIVAS MARZO - 2.020</a:t>
            </a:r>
          </a:p>
        </c:rich>
      </c:tx>
      <c:layout>
        <c:manualLayout>
          <c:xMode val="edge"/>
          <c:yMode val="edge"/>
          <c:x val="0.1555042633286471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'[SUMATORIAS EXCEL CONSOLIDACÓN PROCESOS INFI marzo 2020.xlsx]seguimiento a MARZO 2020'!$A$135</c:f>
              <c:strCache>
                <c:ptCount val="1"/>
                <c:pt idx="0">
                  <c:v>NO SIGNIFICANCIA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'[SUMATORIAS EXCEL CONSOLIDACÓN PROCESOS INFI marzo 2020.xlsx]seguimiento a MARZO 2020'!$B$135:$K$135</c:f>
              <c:numCache>
                <c:formatCode>General</c:formatCode>
                <c:ptCount val="10"/>
                <c:pt idx="0">
                  <c:v>53</c:v>
                </c:pt>
                <c:pt idx="1">
                  <c:v>53</c:v>
                </c:pt>
                <c:pt idx="2">
                  <c:v>53</c:v>
                </c:pt>
                <c:pt idx="3">
                  <c:v>58</c:v>
                </c:pt>
                <c:pt idx="4">
                  <c:v>53</c:v>
                </c:pt>
                <c:pt idx="5">
                  <c:v>73</c:v>
                </c:pt>
                <c:pt idx="6">
                  <c:v>91</c:v>
                </c:pt>
                <c:pt idx="7">
                  <c:v>102</c:v>
                </c:pt>
                <c:pt idx="8">
                  <c:v>48</c:v>
                </c:pt>
                <c:pt idx="9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E8-454D-B0E7-A52CA7B78F35}"/>
            </c:ext>
          </c:extLst>
        </c:ser>
        <c:ser>
          <c:idx val="0"/>
          <c:order val="1"/>
          <c:tx>
            <c:strRef>
              <c:f>'[SUMATORIAS EXCEL CONSOLIDACÓN PROCESOS INFI marzo 2020.xlsx]seguimiento a MARZO 2020'!$A$144</c:f>
              <c:strCache>
                <c:ptCount val="1"/>
                <c:pt idx="0">
                  <c:v>CON SIGNIFICANCIA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'[SUMATORIAS EXCEL CONSOLIDACÓN PROCESOS INFI marzo 2020.xlsx]seguimiento a MARZO 2020'!$B$144:$K$144</c:f>
              <c:numCache>
                <c:formatCode>General</c:formatCode>
                <c:ptCount val="10"/>
                <c:pt idx="0">
                  <c:v>18</c:v>
                </c:pt>
                <c:pt idx="1">
                  <c:v>13</c:v>
                </c:pt>
                <c:pt idx="2">
                  <c:v>18</c:v>
                </c:pt>
                <c:pt idx="3">
                  <c:v>13</c:v>
                </c:pt>
                <c:pt idx="4">
                  <c:v>18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E8-454D-B0E7-A52CA7B78F3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37945424"/>
        <c:axId val="1937945840"/>
      </c:barChart>
      <c:catAx>
        <c:axId val="19379454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37945840"/>
        <c:crosses val="autoZero"/>
        <c:auto val="1"/>
        <c:lblAlgn val="ctr"/>
        <c:lblOffset val="100"/>
        <c:noMultiLvlLbl val="0"/>
      </c:catAx>
      <c:valAx>
        <c:axId val="193794584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379454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ERSONAL\Desktop\Alcaldía 2020\Infibagué\PPTX_Infibagué-0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94828"/>
            <a:ext cx="9180512" cy="580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69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PERSONAL\Desktop\Alcaldía 2020\Infibagué\PPTX_Infibagué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" y="-166836"/>
            <a:ext cx="9308102" cy="588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/>
          <p:cNvSpPr>
            <a:spLocks noGrp="1"/>
          </p:cNvSpPr>
          <p:nvPr>
            <p:ph type="title" hasCustomPrompt="1"/>
          </p:nvPr>
        </p:nvSpPr>
        <p:spPr>
          <a:xfrm>
            <a:off x="683568" y="1821582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dirty="0" smtClean="0"/>
              <a:t>Titulo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3656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>
            <a:spLocks noGrp="1"/>
          </p:cNvSpPr>
          <p:nvPr>
            <p:ph type="title" hasCustomPrompt="1"/>
          </p:nvPr>
        </p:nvSpPr>
        <p:spPr>
          <a:xfrm>
            <a:off x="474644" y="121196"/>
            <a:ext cx="8229600" cy="9525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s-ES" dirty="0" smtClean="0"/>
              <a:t>Título</a:t>
            </a:r>
            <a:endParaRPr lang="es-CO" dirty="0"/>
          </a:p>
        </p:txBody>
      </p:sp>
      <p:pic>
        <p:nvPicPr>
          <p:cNvPr id="2050" name="Picture 2" descr="C:\Users\PERSONAL\Desktop\Alcaldía 2020\Infibagué\PPTX_Infibagué-0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139"/>
            <a:ext cx="9144000" cy="577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43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3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3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291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917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391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0119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885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803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32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71979"/>
            <a:ext cx="2057400" cy="3656542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71979"/>
            <a:ext cx="6019800" cy="365654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335DFA9A-5A60-44D8-94A6-BBD6D4E4540F}" type="datetimeFigureOut">
              <a:rPr lang="es-CO" smtClean="0"/>
              <a:t>14/08/2020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8D3352E1-6586-4378-B44B-0AD57738BB1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361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ERSONAL\Desktop\Alcaldía 2020\Infibagué\PPTX_Infibagué-03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135"/>
            <a:ext cx="9144000" cy="577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83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1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841276"/>
            <a:ext cx="8229600" cy="952500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PRIMER </a:t>
            </a:r>
            <a:r>
              <a:rPr lang="es-CO" dirty="0">
                <a:solidFill>
                  <a:schemeClr val="bg1"/>
                </a:solidFill>
              </a:rPr>
              <a:t>SEGUIMIENTO </a:t>
            </a:r>
            <a:r>
              <a:rPr lang="es-CO" dirty="0" smtClean="0">
                <a:solidFill>
                  <a:schemeClr val="bg1"/>
                </a:solidFill>
              </a:rPr>
              <a:t>DE LA VIGENCIA </a:t>
            </a:r>
            <a:r>
              <a:rPr lang="es-CO" dirty="0">
                <a:solidFill>
                  <a:schemeClr val="bg1"/>
                </a:solidFill>
              </a:rPr>
              <a:t>2020 </a:t>
            </a:r>
            <a:r>
              <a:rPr lang="es-CO" dirty="0" smtClean="0">
                <a:solidFill>
                  <a:schemeClr val="bg1"/>
                </a:solidFill>
              </a:rPr>
              <a:t/>
            </a:r>
            <a:br>
              <a:rPr lang="es-CO" dirty="0" smtClean="0">
                <a:solidFill>
                  <a:schemeClr val="bg1"/>
                </a:solidFill>
              </a:rPr>
            </a:br>
            <a:r>
              <a:rPr lang="es-CO" dirty="0" smtClean="0">
                <a:solidFill>
                  <a:schemeClr val="bg1"/>
                </a:solidFill>
              </a:rPr>
              <a:t>MATRIZ INSTITUCIONAL, IPVER, ASPECTOS E IMPACTOS AMBIENTALES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7890"/>
            <a:ext cx="8229600" cy="952500"/>
          </a:xfrm>
        </p:spPr>
        <p:txBody>
          <a:bodyPr/>
          <a:lstStyle/>
          <a:p>
            <a:r>
              <a:rPr lang="es-CO" dirty="0" smtClean="0"/>
              <a:t>Matriz IPVER</a:t>
            </a:r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6000" r="14666"/>
          <a:stretch/>
        </p:blipFill>
        <p:spPr>
          <a:xfrm>
            <a:off x="802635" y="1417340"/>
            <a:ext cx="4032448" cy="345638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083" y="1417340"/>
            <a:ext cx="3660044" cy="160338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083" y="3020727"/>
            <a:ext cx="3660044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4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72" y="964067"/>
            <a:ext cx="7848872" cy="4008120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67544" y="27890"/>
            <a:ext cx="8229600" cy="952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dirty="0" smtClean="0"/>
              <a:t>Distribución de los Peligros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6044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2671" r="2720" b="8000"/>
          <a:stretch/>
        </p:blipFill>
        <p:spPr>
          <a:xfrm>
            <a:off x="467544" y="1969476"/>
            <a:ext cx="8195810" cy="1608103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467544" y="27890"/>
            <a:ext cx="8229600" cy="952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dirty="0"/>
              <a:t>P</a:t>
            </a:r>
            <a:r>
              <a:rPr lang="es-CO" dirty="0" smtClean="0"/>
              <a:t>eligro de </a:t>
            </a:r>
            <a:r>
              <a:rPr lang="es-CO" dirty="0"/>
              <a:t>M</a:t>
            </a:r>
            <a:r>
              <a:rPr lang="es-CO" dirty="0" smtClean="0"/>
              <a:t>ayor Criticidad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9554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52500"/>
          </a:xfrm>
        </p:spPr>
        <p:txBody>
          <a:bodyPr/>
          <a:lstStyle/>
          <a:p>
            <a:r>
              <a:rPr lang="es-CO" dirty="0" smtClean="0"/>
              <a:t>Matriz de Riesgos y Oportunidades</a:t>
            </a:r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6301"/>
            <a:ext cx="5256584" cy="41678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584" y="510085"/>
            <a:ext cx="3744416" cy="497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85292"/>
            <a:ext cx="5040560" cy="305723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411" y="265212"/>
            <a:ext cx="3277818" cy="472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21196"/>
            <a:ext cx="7344816" cy="477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720" y="481236"/>
            <a:ext cx="8393280" cy="42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1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201316"/>
            <a:ext cx="2671706" cy="36004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67544" y="1417340"/>
            <a:ext cx="344928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Se pudo evidenciar que los diferentes procesos han hecho un evidente la atención llamado  de la reducción del consumo de papel, debido a la utilización de plataformas Informáticas (SECOP II, correos electrónicos, entre otros), la oficina que ha liderado la reducción del consumo es Secretaria general que ha tenido una reducción de 60 resmas a 20 en lo corrido del 2018 al 2020.</a:t>
            </a:r>
            <a:endParaRPr lang="en-US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952500"/>
          </a:xfrm>
        </p:spPr>
        <p:txBody>
          <a:bodyPr/>
          <a:lstStyle/>
          <a:p>
            <a:r>
              <a:rPr lang="es-CO" dirty="0" smtClean="0"/>
              <a:t>Matriz de Aspectos e Impactos Ambientales</a:t>
            </a:r>
            <a:br>
              <a:rPr lang="es-CO" dirty="0" smtClean="0"/>
            </a:br>
            <a:r>
              <a:rPr lang="es-CO" dirty="0" smtClean="0"/>
              <a:t>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122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93204"/>
            <a:ext cx="547260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VALORACIÓN IMPACTOS – ADMINISTRATIVAS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16" y="1489347"/>
            <a:ext cx="8038023" cy="21554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18" y="3666689"/>
            <a:ext cx="3965878" cy="203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3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5517276"/>
              </p:ext>
            </p:extLst>
          </p:nvPr>
        </p:nvGraphicFramePr>
        <p:xfrm>
          <a:off x="179512" y="7268"/>
          <a:ext cx="8790215" cy="5079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7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VALORACIÓN IMPACTOS -  OPERATIVAS.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94" y="1561356"/>
            <a:ext cx="860082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6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/>
          </p:nvPr>
        </p:nvGraphicFramePr>
        <p:xfrm>
          <a:off x="179512" y="193204"/>
          <a:ext cx="8800987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13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-1"/>
            <a:ext cx="8928992" cy="530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1"/>
            <a:ext cx="8928992" cy="502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1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ERSONAL\Desktop\Alcaldía 2020\Infibagué\PPTX_Infibagué-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6" y="-28896"/>
            <a:ext cx="9112763" cy="57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3577580"/>
            <a:ext cx="8229600" cy="952500"/>
          </a:xfrm>
        </p:spPr>
        <p:txBody>
          <a:bodyPr/>
          <a:lstStyle/>
          <a:p>
            <a:r>
              <a:rPr lang="es-CO" b="1" dirty="0" smtClean="0">
                <a:latin typeface="Arial" panose="020B0604020202020204" pitchFamily="34" charset="0"/>
                <a:cs typeface="Arial" panose="020B0604020202020204" pitchFamily="34" charset="0"/>
              </a:rPr>
              <a:t>Muchas gracias</a:t>
            </a:r>
            <a:endParaRPr lang="es-CO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3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134</Words>
  <Application>Microsoft Office PowerPoint</Application>
  <PresentationFormat>Presentación en pantalla (16:10)</PresentationFormat>
  <Paragraphs>12</Paragraphs>
  <Slides>18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  <vt:variant>
        <vt:lpstr>Presentaciones personalizadas</vt:lpstr>
      </vt:variant>
      <vt:variant>
        <vt:i4>1</vt:i4>
      </vt:variant>
    </vt:vector>
  </HeadingPairs>
  <TitlesOfParts>
    <vt:vector size="22" baseType="lpstr">
      <vt:lpstr>Arial</vt:lpstr>
      <vt:lpstr>Calibri</vt:lpstr>
      <vt:lpstr>Tema de Office</vt:lpstr>
      <vt:lpstr>Presentación de PowerPoint</vt:lpstr>
      <vt:lpstr>PRIMER SEGUIMIENTO DE LA VIGENCIA 2020  MATRIZ INSTITUCIONAL, IPVER, ASPECTOS E IMPACTOS AMBIENTALES</vt:lpstr>
      <vt:lpstr>Matriz IPVER</vt:lpstr>
      <vt:lpstr>Presentación de PowerPoint</vt:lpstr>
      <vt:lpstr>Presentación de PowerPoint</vt:lpstr>
      <vt:lpstr>Matriz de Riesgos y Oportunidades</vt:lpstr>
      <vt:lpstr>Presentación de PowerPoint</vt:lpstr>
      <vt:lpstr>Presentación de PowerPoint</vt:lpstr>
      <vt:lpstr>Presentación de PowerPoint</vt:lpstr>
      <vt:lpstr>Matriz de Aspectos e Impactos Ambientales  </vt:lpstr>
      <vt:lpstr>Presentación de PowerPoint</vt:lpstr>
      <vt:lpstr>VALORACIÓN IMPACTOS – ADMINISTRATIVAS</vt:lpstr>
      <vt:lpstr>Presentación de PowerPoint</vt:lpstr>
      <vt:lpstr>VALORACIÓN IMPACTOS -  OPERATIVAS.</vt:lpstr>
      <vt:lpstr>Presentación de PowerPoint</vt:lpstr>
      <vt:lpstr>Presentación de PowerPoint</vt:lpstr>
      <vt:lpstr>Presentación de PowerPoint</vt:lpstr>
      <vt:lpstr>Muchas gracias</vt:lpstr>
      <vt:lpstr>Infibagué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Angie Cordoba</dc:creator>
  <cp:lastModifiedBy>Full name</cp:lastModifiedBy>
  <cp:revision>22</cp:revision>
  <dcterms:created xsi:type="dcterms:W3CDTF">2020-01-22T16:13:17Z</dcterms:created>
  <dcterms:modified xsi:type="dcterms:W3CDTF">2020-08-14T14:35:41Z</dcterms:modified>
</cp:coreProperties>
</file>