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A60D0-56FE-4E6D-D917-A3CBFB803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B1B498-0D2A-7537-D837-138F4A005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2A9B2A-44AB-1106-9CBC-428B12F7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913C9B-0C5C-B891-D71C-C25050E3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D3494-FFC6-495F-598E-C39F12EC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2E457-F73E-6DF3-55AD-59FC84E0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EC786E-F866-6563-09B9-7ECEBECBE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22EE1-63D8-4BB7-7D48-8126A9C1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90BA-FAFD-5E74-4AA5-88AA2B34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969C1-1602-93DB-3A3B-ABEACFF0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45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527C16-5B37-E0D3-AFD3-5B47A0A13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092B77-DFD0-569A-813A-787A8F19C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87324-2F2E-2691-66F6-989ACEF5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FC227-4716-7900-4384-14399036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99252C-CCBF-D6DE-D405-EFDE5065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5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AFB76-2BE9-D594-0CC9-F8B1FF98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A77A3-D9B6-1716-A5FF-F918425B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AAE07-6F79-E61D-25F9-A072F611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67F6E0-7617-57B6-1C8E-9D7AEEE2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A5F031-3791-65C9-27E6-24F428D1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504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C7FB1-E6CB-7105-33CE-964B25C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647AB-7E8D-95D8-AE3C-5E1D5A33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4E89BB-9955-3C7B-38AC-C414A7B3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F1B81-98BF-72D8-8258-9711CA45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00AAA1-B880-E0F1-70D4-3024F436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3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14672-E16F-6AA0-7B40-AD34AA19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2F5F1-5093-02AC-975E-E8F387C26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64814D-2AF0-5F88-825E-EE4C9E9BD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D3D2BC-250C-6522-F174-B08AFE2C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CA9DF0-503D-0E55-73C1-90122FBA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FDB060-8289-FFC7-2F69-361D4802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831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FA786-3696-2120-A1A8-D5A575AF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7CA6C-09A4-A6D2-9D4C-9E640E18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C5F48E-2EAC-8CCD-D03D-4C107809B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4E9309-ED28-A181-F322-61447C404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ECBBE2-3C8E-92DB-9310-B790F408E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BDA509-F83A-B6CE-6001-CA3AF19B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A8724D-F364-8F8A-9A2C-D5C7408F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30F997-ABDD-C55A-5989-3B993A68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9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59148-68CD-915A-D0F9-CFC7D100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29C998-B5F9-BDD3-A9DB-414C157E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0B59C3-5A82-EB2B-05F0-CD454A2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2E610-B393-B021-95B4-5E70475A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17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DDFD55-DBE7-1D6B-6ACE-83FC21DA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DAFCCF-9861-B2AA-2B70-B95EB082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073EFC-A41F-5A17-EDEA-7606745B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66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08D71-A652-6457-10F2-AAA26645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5C54B8-F72E-A0F2-F3FF-A4CE9FC8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B7B06E-09CB-4E13-A38E-84462532B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E2E417-E7D3-FC54-4EE4-B8E3C184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5DDA57-272D-9541-502B-B1CB6EAA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D4BD8-5B81-9D51-549B-5ACF0A29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74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E04C5-F1A2-320F-CC49-A6D1FD9D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E19629-A154-CB0C-89B2-CC9252929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9162DE-82CC-7B12-A623-F1ECC6516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F5B4E8-6D64-5F1A-B8A5-072AFF8B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D6252E-1210-1CE9-8B68-8591C2C7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1AAAC8-1AB4-7E79-B1EF-574AC97F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19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FC1FB8-BB82-6C65-8D7C-EE442894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0A3393-6E6C-771D-B495-2A210DCBC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2E4B1-A37C-5925-4630-990881CCE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B927-72C0-4A3D-B708-1410DB6D3AD1}" type="datetimeFigureOut">
              <a:rPr lang="es-CO" smtClean="0"/>
              <a:t>11/11/2025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D5491-BF43-B358-3226-D698263E6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BD8F6A-7FFC-B64F-3ADF-C6675963D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B7E6-BEEF-4299-B7A0-4177CA2D1B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82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1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1A1B846-F62D-2D49-106B-4710104AF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257"/>
            <a:ext cx="10515600" cy="1679509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732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E4995-AFFA-C1A9-DF2C-50BE3343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45"/>
            <a:ext cx="10515600" cy="1194318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B4438-7234-6254-A200-62DFD3839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257"/>
            <a:ext cx="10515600" cy="1679509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185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031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VALENTINA OLIVEROS HERNANDEZ</cp:lastModifiedBy>
  <cp:revision>4</cp:revision>
  <dcterms:created xsi:type="dcterms:W3CDTF">2025-08-28T16:00:58Z</dcterms:created>
  <dcterms:modified xsi:type="dcterms:W3CDTF">2025-11-11T13:49:44Z</dcterms:modified>
</cp:coreProperties>
</file>